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2" r:id="rId1"/>
  </p:sldMasterIdLst>
  <p:notesMasterIdLst>
    <p:notesMasterId r:id="rId9"/>
  </p:notesMasterIdLst>
  <p:sldIdLst>
    <p:sldId id="256" r:id="rId2"/>
    <p:sldId id="946" r:id="rId3"/>
    <p:sldId id="947" r:id="rId4"/>
    <p:sldId id="949" r:id="rId5"/>
    <p:sldId id="950" r:id="rId6"/>
    <p:sldId id="951" r:id="rId7"/>
    <p:sldId id="283" r:id="rId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94"/>
  </p:normalViewPr>
  <p:slideViewPr>
    <p:cSldViewPr>
      <p:cViewPr varScale="1">
        <p:scale>
          <a:sx n="108" d="100"/>
          <a:sy n="108" d="100"/>
        </p:scale>
        <p:origin x="12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DE533-F6F0-A547-8C5B-F3E54D9C80A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9ECD-5AC8-9547-876D-83400179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0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87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44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8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82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6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9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12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15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4551" y="872128"/>
            <a:ext cx="10515600" cy="4141197"/>
          </a:xfrm>
          <a:prstGeom prst="rect">
            <a:avLst/>
          </a:prstGeom>
        </p:spPr>
        <p:txBody>
          <a:bodyPr vert="horz" wrap="square" lIns="0" tIns="458469" rIns="0" bIns="0" rtlCol="0">
            <a:spAutoFit/>
          </a:bodyPr>
          <a:lstStyle/>
          <a:p>
            <a:r>
              <a:rPr lang="en-US" sz="1800" b="1" dirty="0">
                <a:solidFill>
                  <a:srgbClr val="253E6B"/>
                </a:solidFill>
                <a:latin typeface="Minion Pro"/>
              </a:rPr>
              <a:t>                                                                                     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OMPANY PROFILE</a:t>
            </a: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chemeClr val="tx1"/>
                </a:solidFill>
                <a:latin typeface="Minion Pro"/>
              </a:rPr>
            </a:br>
            <a:r>
              <a:rPr lang="en-US" sz="1800" b="1" i="0" u="none" strike="noStrike" baseline="0" dirty="0">
                <a:solidFill>
                  <a:schemeClr val="tx1"/>
                </a:solidFill>
                <a:latin typeface="+mn-lt"/>
              </a:rPr>
              <a:t>Our Philosophy</a:t>
            </a:r>
            <a:br>
              <a:rPr lang="en-US" sz="16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Minion Pro"/>
              </a:rPr>
            </a:br>
            <a:r>
              <a:rPr lang="en-US" sz="1800" b="0" i="1" u="none" strike="noStrike" baseline="0" dirty="0">
                <a:solidFill>
                  <a:srgbClr val="2023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lead the way in travel management by earning the world's trust through unwavering integrity, pioneering innovation that transforms travel experiences, and championing sustainability for a brighter, eco-conscious future.</a:t>
            </a:r>
            <a:br>
              <a:rPr lang="en-US" sz="1800" b="0" i="0" u="none" strike="noStrike" baseline="0" dirty="0">
                <a:solidFill>
                  <a:srgbClr val="202322"/>
                </a:solidFill>
                <a:latin typeface="Minion Pro"/>
              </a:rPr>
            </a:br>
            <a:r>
              <a:rPr lang="en-US" sz="1800" b="0" i="0" u="none" strike="noStrike" baseline="0" dirty="0">
                <a:solidFill>
                  <a:srgbClr val="202322"/>
                </a:solidFill>
                <a:latin typeface="Minion Pro"/>
              </a:rPr>
              <a:t> </a:t>
            </a:r>
            <a:br>
              <a:rPr lang="en-US" sz="1800" b="0" i="0" u="none" strike="noStrike" baseline="0" dirty="0">
                <a:solidFill>
                  <a:srgbClr val="202322"/>
                </a:solidFill>
                <a:latin typeface="Minion Pro"/>
              </a:rPr>
            </a:br>
            <a:br>
              <a:rPr lang="en-US" sz="1800" b="0" i="0" u="none" strike="noStrike" baseline="0" dirty="0">
                <a:solidFill>
                  <a:srgbClr val="202322"/>
                </a:solidFill>
                <a:latin typeface="Minion Pro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0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2400" b="1" i="0" u="none" strike="noStrike" baseline="0" dirty="0">
                <a:solidFill>
                  <a:srgbClr val="253E6B"/>
                </a:solidFill>
                <a:latin typeface="Minion Pro"/>
              </a:rPr>
            </a:br>
            <a:endParaRPr lang="en-US" sz="2300" spc="5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50D380D-9B93-4817-F5D6-E9AFE066758C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7B51B2-7FEF-C925-B55A-131E41936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7904"/>
              </p:ext>
            </p:extLst>
          </p:nvPr>
        </p:nvGraphicFramePr>
        <p:xfrm>
          <a:off x="881849" y="4152775"/>
          <a:ext cx="1600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79156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   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Our Mission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71118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A19D4F-75A0-4808-99CE-6C200FF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25348"/>
              </p:ext>
            </p:extLst>
          </p:nvPr>
        </p:nvGraphicFramePr>
        <p:xfrm>
          <a:off x="4877117" y="4152775"/>
          <a:ext cx="12944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47">
                  <a:extLst>
                    <a:ext uri="{9D8B030D-6E8A-4147-A177-3AD203B41FA5}">
                      <a16:colId xmlns:a16="http://schemas.microsoft.com/office/drawing/2014/main" val="525025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Our Vision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2029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6471BA3-EBF6-4686-5CB8-FF6BCE820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87433"/>
              </p:ext>
            </p:extLst>
          </p:nvPr>
        </p:nvGraphicFramePr>
        <p:xfrm>
          <a:off x="8934450" y="4172159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6424840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IN" sz="1600" dirty="0"/>
                        <a:t>     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</a:rPr>
                        <a:t>Our Goals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2943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0106414-EE64-292B-057C-D2193415D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52909"/>
              </p:ext>
            </p:extLst>
          </p:nvPr>
        </p:nvGraphicFramePr>
        <p:xfrm>
          <a:off x="989965" y="4712125"/>
          <a:ext cx="2590800" cy="138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29291032"/>
                    </a:ext>
                  </a:extLst>
                </a:gridCol>
              </a:tblGrid>
              <a:tr h="1383875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Our mission is to provide exceptional travel management services that empower our clients to explore the world with confidence.</a:t>
                      </a:r>
                      <a:endParaRPr lang="en-IN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8925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6FB2F9-F648-D73F-8754-90D3E9FAF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87020"/>
              </p:ext>
            </p:extLst>
          </p:nvPr>
        </p:nvGraphicFramePr>
        <p:xfrm>
          <a:off x="4877117" y="4723513"/>
          <a:ext cx="2437766" cy="137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66">
                  <a:extLst>
                    <a:ext uri="{9D8B030D-6E8A-4147-A177-3AD203B41FA5}">
                      <a16:colId xmlns:a16="http://schemas.microsoft.com/office/drawing/2014/main" val="1118641988"/>
                    </a:ext>
                  </a:extLst>
                </a:gridCol>
              </a:tblGrid>
              <a:tr h="1379447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Embracing change, fostering innovation, and infectiously driving results to shape the future.</a:t>
                      </a:r>
                      <a:endParaRPr lang="en-IN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091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56F3C86-2FD7-60FC-6F9D-B38BFA85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52381"/>
              </p:ext>
            </p:extLst>
          </p:nvPr>
        </p:nvGraphicFramePr>
        <p:xfrm>
          <a:off x="9144000" y="4666568"/>
          <a:ext cx="1409700" cy="14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3217015510"/>
                    </a:ext>
                  </a:extLst>
                </a:gridCol>
              </a:tblGrid>
              <a:tr h="1429432">
                <a:tc>
                  <a:txBody>
                    <a:bodyPr/>
                    <a:lstStyle/>
                    <a:p>
                      <a:r>
                        <a:rPr lang="en-IN" sz="1400" i="1" dirty="0">
                          <a:solidFill>
                            <a:schemeClr val="tx1"/>
                          </a:solidFill>
                        </a:rPr>
                        <a:t>Trusted </a:t>
                      </a:r>
                    </a:p>
                    <a:p>
                      <a:r>
                        <a:rPr lang="en-IN" sz="1400" i="1" dirty="0">
                          <a:solidFill>
                            <a:schemeClr val="tx1"/>
                          </a:solidFill>
                        </a:rPr>
                        <a:t>Innovative</a:t>
                      </a:r>
                    </a:p>
                    <a:p>
                      <a:r>
                        <a:rPr lang="en-IN" sz="1400" i="1" dirty="0">
                          <a:solidFill>
                            <a:schemeClr val="tx1"/>
                          </a:solidFill>
                        </a:rPr>
                        <a:t>Sustainable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42503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19B0D07-10E7-4508-14F4-9A2028CE6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49BB-57D3-8B08-6DE3-11FD2540D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637EB2-B1F1-21F9-C1E7-FFB8DE3C4774}"/>
              </a:ext>
            </a:extLst>
          </p:cNvPr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5C4025-018A-20F6-7C5C-4C2B8E4EE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200838"/>
            <a:ext cx="8077200" cy="2493054"/>
          </a:xfrm>
          <a:prstGeom prst="rect">
            <a:avLst/>
          </a:prstGeom>
        </p:spPr>
        <p:txBody>
          <a:bodyPr vert="horz" wrap="square" lIns="0" tIns="458469" rIns="0" bIns="0" rtlCol="0">
            <a:spAutoFit/>
          </a:bodyPr>
          <a:lstStyle/>
          <a:p>
            <a:r>
              <a:rPr lang="en-US" sz="1800" b="1" dirty="0">
                <a:solidFill>
                  <a:srgbClr val="253E6B"/>
                </a:solidFill>
                <a:latin typeface="Minion Pro"/>
              </a:rPr>
              <a:t>                                                                                </a:t>
            </a: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IN" sz="18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2400" b="1" i="0" u="none" strike="noStrike" baseline="0" dirty="0">
                <a:solidFill>
                  <a:srgbClr val="253E6B"/>
                </a:solidFill>
                <a:latin typeface="Minion Pro"/>
              </a:rPr>
            </a:br>
            <a:endParaRPr lang="en-US" sz="2300" spc="5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77DE9C6-D4D1-2B3D-B065-ACF8E192412F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A9B6FA-1676-400C-FF19-B3694364B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D5932-FE00-BA6F-C343-EC0AA65ED64E}"/>
              </a:ext>
            </a:extLst>
          </p:cNvPr>
          <p:cNvSpPr txBox="1"/>
          <p:nvPr/>
        </p:nvSpPr>
        <p:spPr>
          <a:xfrm>
            <a:off x="3634080" y="1311636"/>
            <a:ext cx="554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spc="-15" dirty="0"/>
              <a:t>Who we are and what</a:t>
            </a:r>
            <a:r>
              <a:rPr lang="en-IN" b="1" spc="-45" dirty="0"/>
              <a:t> </a:t>
            </a:r>
            <a:r>
              <a:rPr lang="en-IN" b="1" spc="-80" dirty="0"/>
              <a:t>we</a:t>
            </a:r>
            <a:r>
              <a:rPr lang="en-IN" b="1" spc="-45" dirty="0"/>
              <a:t> </a:t>
            </a:r>
            <a:r>
              <a:rPr lang="en-IN" b="1" spc="-10" dirty="0"/>
              <a:t>do</a:t>
            </a:r>
            <a:endParaRPr lang="en-IN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5FC08-90E3-8441-E1CB-7294DFEA0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81398"/>
              </p:ext>
            </p:extLst>
          </p:nvPr>
        </p:nvGraphicFramePr>
        <p:xfrm>
          <a:off x="1295400" y="2077574"/>
          <a:ext cx="8128000" cy="34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57792229"/>
                    </a:ext>
                  </a:extLst>
                </a:gridCol>
              </a:tblGrid>
              <a:tr h="135010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i="1" dirty="0">
                          <a:solidFill>
                            <a:schemeClr val="tx1"/>
                          </a:solidFill>
                        </a:rPr>
                        <a:t>We provide complete and dedicated travel management support for all the marine and corporate sectors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i="1" dirty="0">
                          <a:solidFill>
                            <a:schemeClr val="tx1"/>
                          </a:solidFill>
                        </a:rPr>
                        <a:t>Our experienced team operates 24/7/365 offering specialized fares – Marine Fares 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i="1" dirty="0">
                          <a:solidFill>
                            <a:schemeClr val="tx1"/>
                          </a:solidFill>
                        </a:rPr>
                        <a:t>Lowest cancellation charges, minimum or nil date change charges for the marine tickets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i="1" dirty="0">
                          <a:solidFill>
                            <a:schemeClr val="tx1"/>
                          </a:solidFill>
                        </a:rPr>
                        <a:t>Headquartered in India with highly experienced team specialised in Marine travel</a:t>
                      </a:r>
                    </a:p>
                    <a:p>
                      <a:pPr marL="285750" indent="-28575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600" i="1" dirty="0">
                          <a:solidFill>
                            <a:schemeClr val="tx1"/>
                          </a:solidFill>
                        </a:rPr>
                        <a:t>We understand the difference between travel &amp; marine travel from our years of experience in this specific field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08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20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B4F0-75E8-6DED-9743-71F35F970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49E5BA-6744-DA6B-B036-868B7E3E8AA7}"/>
              </a:ext>
            </a:extLst>
          </p:cNvPr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9CFD2BA-F3FA-9386-7FCD-39EDBF4D1A33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E9E08D-3DBA-EB01-0499-CB8D89AD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D8EC22-2430-3C0E-8F3F-D4B5D142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0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58" y="4168500"/>
            <a:ext cx="838200" cy="94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DFC852-38E3-DBBD-1AA2-28DA4639F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58" y="1814600"/>
            <a:ext cx="838200" cy="101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9DA1C1-FEA3-726F-58F8-9BF0EF8F2AF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033817" y="1813920"/>
            <a:ext cx="838200" cy="101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BE63E50-1EEA-2CFA-5AEA-877230898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43505"/>
              </p:ext>
            </p:extLst>
          </p:nvPr>
        </p:nvGraphicFramePr>
        <p:xfrm>
          <a:off x="5334000" y="1206922"/>
          <a:ext cx="19056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635">
                  <a:extLst>
                    <a:ext uri="{9D8B030D-6E8A-4147-A177-3AD203B41FA5}">
                      <a16:colId xmlns:a16="http://schemas.microsoft.com/office/drawing/2014/main" val="2190357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Travel team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47193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43301-3D3F-DBFE-BC58-DABD59582995}"/>
              </a:ext>
            </a:extLst>
          </p:cNvPr>
          <p:cNvSpPr/>
          <p:nvPr/>
        </p:nvSpPr>
        <p:spPr>
          <a:xfrm>
            <a:off x="1704433" y="2053574"/>
            <a:ext cx="3836127" cy="7718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Nandhini Veeraraghavan – Travel Director</a:t>
            </a:r>
          </a:p>
          <a:p>
            <a:pPr algn="ctr"/>
            <a:r>
              <a:rPr lang="en-IN" sz="1200" dirty="0">
                <a:solidFill>
                  <a:schemeClr val="tx1"/>
                </a:solidFill>
              </a:rPr>
              <a:t>Nandhini has 8+ yrs experience working with </a:t>
            </a:r>
            <a:r>
              <a:rPr lang="en-IN" sz="1200" dirty="0" err="1">
                <a:solidFill>
                  <a:schemeClr val="tx1"/>
                </a:solidFill>
              </a:rPr>
              <a:t>V.Group</a:t>
            </a:r>
            <a:r>
              <a:rPr lang="en-IN" sz="1200" dirty="0">
                <a:solidFill>
                  <a:schemeClr val="tx1"/>
                </a:solidFill>
              </a:rPr>
              <a:t> and was an elite member of the aviation industry for over 12 years.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8D9280-50E1-D520-8705-544F5697D64B}"/>
              </a:ext>
            </a:extLst>
          </p:cNvPr>
          <p:cNvSpPr/>
          <p:nvPr/>
        </p:nvSpPr>
        <p:spPr>
          <a:xfrm>
            <a:off x="7017498" y="4435806"/>
            <a:ext cx="4148951" cy="6768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Sunny Bhuwad – Travel Coordinator</a:t>
            </a:r>
          </a:p>
          <a:p>
            <a:pPr algn="ctr"/>
            <a:r>
              <a:rPr lang="en-IN" sz="1200" dirty="0">
                <a:solidFill>
                  <a:schemeClr val="tx1"/>
                </a:solidFill>
              </a:rPr>
              <a:t>Sunny has an experience working in the travel industry for over 12yrs with </a:t>
            </a:r>
            <a:r>
              <a:rPr lang="en-IN" sz="1200" dirty="0" err="1">
                <a:solidFill>
                  <a:schemeClr val="tx1"/>
                </a:solidFill>
              </a:rPr>
              <a:t>Interglobe</a:t>
            </a:r>
            <a:r>
              <a:rPr lang="en-IN" sz="1200" dirty="0">
                <a:solidFill>
                  <a:schemeClr val="tx1"/>
                </a:solidFill>
              </a:rPr>
              <a:t>, WNS and ATPI.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9CD2ED-C09F-36AD-6B90-873E3EEDB4B4}"/>
              </a:ext>
            </a:extLst>
          </p:cNvPr>
          <p:cNvSpPr/>
          <p:nvPr/>
        </p:nvSpPr>
        <p:spPr>
          <a:xfrm>
            <a:off x="1752782" y="4435807"/>
            <a:ext cx="3787778" cy="6768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Anjum Khan – Travel Manager</a:t>
            </a:r>
          </a:p>
          <a:p>
            <a:pPr algn="ctr"/>
            <a:r>
              <a:rPr lang="en-IN" sz="1200" dirty="0">
                <a:solidFill>
                  <a:schemeClr val="tx1"/>
                </a:solidFill>
              </a:rPr>
              <a:t>Anjum has 30+ yrs experience in the travel industry and was heading </a:t>
            </a:r>
            <a:r>
              <a:rPr lang="en-IN" sz="1200" dirty="0" err="1">
                <a:solidFill>
                  <a:schemeClr val="tx1"/>
                </a:solidFill>
              </a:rPr>
              <a:t>V.Travel</a:t>
            </a:r>
            <a:r>
              <a:rPr lang="en-IN" sz="1200" dirty="0">
                <a:solidFill>
                  <a:schemeClr val="tx1"/>
                </a:solidFill>
              </a:rPr>
              <a:t> (</a:t>
            </a:r>
            <a:r>
              <a:rPr lang="en-IN" sz="1200" dirty="0" err="1">
                <a:solidFill>
                  <a:schemeClr val="tx1"/>
                </a:solidFill>
              </a:rPr>
              <a:t>V.Group</a:t>
            </a:r>
            <a:r>
              <a:rPr lang="en-IN" sz="1200" dirty="0">
                <a:solidFill>
                  <a:schemeClr val="tx1"/>
                </a:solidFill>
              </a:rPr>
              <a:t>) for over 12 yrs.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298898F-43D0-53A9-8993-BF398AADBFEE}"/>
              </a:ext>
            </a:extLst>
          </p:cNvPr>
          <p:cNvSpPr/>
          <p:nvPr/>
        </p:nvSpPr>
        <p:spPr>
          <a:xfrm>
            <a:off x="7017499" y="2063905"/>
            <a:ext cx="4148950" cy="7511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</a:rPr>
              <a:t>Kannan Ramachandran – Travel Coordinator</a:t>
            </a:r>
          </a:p>
          <a:p>
            <a:pPr algn="ctr"/>
            <a:r>
              <a:rPr lang="en-IN" sz="1200" dirty="0">
                <a:solidFill>
                  <a:schemeClr val="tx1"/>
                </a:solidFill>
              </a:rPr>
              <a:t>Kannan has experience working in the travel industry spanning over 20+ yrs with Cox and Kings, Photon, </a:t>
            </a:r>
            <a:r>
              <a:rPr lang="en-IN" sz="1200" dirty="0" err="1">
                <a:solidFill>
                  <a:schemeClr val="tx1"/>
                </a:solidFill>
              </a:rPr>
              <a:t>Wabag</a:t>
            </a:r>
            <a:r>
              <a:rPr lang="en-IN" sz="1200" dirty="0">
                <a:solidFill>
                  <a:schemeClr val="tx1"/>
                </a:solidFill>
              </a:rPr>
              <a:t> and Techfront.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9AE88-D59B-2557-E82F-56B9E80ED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3817" y="4168500"/>
            <a:ext cx="838200" cy="94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31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E9510-A00E-263F-8005-94ED4568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F82417C-ADE0-DB14-0C30-3F0B8FBA0C45}"/>
              </a:ext>
            </a:extLst>
          </p:cNvPr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3985670-0E3D-3614-B010-A16FC1982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142521"/>
            <a:ext cx="8077200" cy="2609688"/>
          </a:xfrm>
          <a:prstGeom prst="rect">
            <a:avLst/>
          </a:prstGeom>
        </p:spPr>
        <p:txBody>
          <a:bodyPr vert="horz" wrap="square" lIns="0" tIns="458469" rIns="0" bIns="0" rtlCol="0">
            <a:spAutoFit/>
          </a:bodyPr>
          <a:lstStyle/>
          <a:p>
            <a:r>
              <a:rPr lang="en-US" sz="1800" b="1" dirty="0">
                <a:solidFill>
                  <a:srgbClr val="253E6B"/>
                </a:solidFill>
                <a:latin typeface="Minion Pro"/>
              </a:rPr>
              <a:t>                                                                                </a:t>
            </a: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IN" sz="18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2400" b="1" i="0" u="none" strike="noStrike" baseline="0" dirty="0">
                <a:solidFill>
                  <a:srgbClr val="253E6B"/>
                </a:solidFill>
                <a:latin typeface="Minion Pro"/>
              </a:rPr>
            </a:br>
            <a:endParaRPr lang="en-US" sz="2300" spc="5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6C5A8CB-FA8B-583B-0646-B7CAF3CF357A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9356F0-1449-2C17-893A-408A0304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6908F3-F23E-1756-8705-7DFCFE2B3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63983"/>
              </p:ext>
            </p:extLst>
          </p:nvPr>
        </p:nvGraphicFramePr>
        <p:xfrm>
          <a:off x="4571365" y="982141"/>
          <a:ext cx="34009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07">
                  <a:extLst>
                    <a:ext uri="{9D8B030D-6E8A-4147-A177-3AD203B41FA5}">
                      <a16:colId xmlns:a16="http://schemas.microsoft.com/office/drawing/2014/main" val="320800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Our  service partners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303987"/>
                  </a:ext>
                </a:extLst>
              </a:tr>
            </a:tbl>
          </a:graphicData>
        </a:graphic>
      </p:graphicFrame>
      <p:pic>
        <p:nvPicPr>
          <p:cNvPr id="7" name="Picture 8" descr="3 Global Airline Alliances Call For ...">
            <a:extLst>
              <a:ext uri="{FF2B5EF4-FFF2-40B4-BE49-F238E27FC236}">
                <a16:creationId xmlns:a16="http://schemas.microsoft.com/office/drawing/2014/main" id="{55C576A9-FC34-4E04-2393-D60FBAF5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" y="2286000"/>
            <a:ext cx="2209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Galileo GDS | Galileo GDS System ...">
            <a:extLst>
              <a:ext uri="{FF2B5EF4-FFF2-40B4-BE49-F238E27FC236}">
                <a16:creationId xmlns:a16="http://schemas.microsoft.com/office/drawing/2014/main" id="{54A4C93B-0529-4D5E-36F2-0851D60F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" y="4117591"/>
            <a:ext cx="2192473" cy="10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ndigo Airlines: Reaching heights with ...">
            <a:extLst>
              <a:ext uri="{FF2B5EF4-FFF2-40B4-BE49-F238E27FC236}">
                <a16:creationId xmlns:a16="http://schemas.microsoft.com/office/drawing/2014/main" id="{BAF016A2-279C-5644-6EC5-03DFD710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47" y="2314377"/>
            <a:ext cx="2209801" cy="10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madeus brings to life digital travel ...">
            <a:extLst>
              <a:ext uri="{FF2B5EF4-FFF2-40B4-BE49-F238E27FC236}">
                <a16:creationId xmlns:a16="http://schemas.microsoft.com/office/drawing/2014/main" id="{7E5C6027-E13A-2BA5-A0C0-7A06CAA4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9977"/>
            <a:ext cx="2176682" cy="10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FC889BD9-C578-BE8D-B4DA-7608181FD3B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15400" y="2286000"/>
            <a:ext cx="2133600" cy="997123"/>
          </a:xfrm>
          <a:prstGeom prst="rect">
            <a:avLst/>
          </a:prstGeom>
        </p:spPr>
      </p:pic>
      <p:pic>
        <p:nvPicPr>
          <p:cNvPr id="13" name="Picture 16" descr="Emirates (airline) - Wikipedia">
            <a:extLst>
              <a:ext uri="{FF2B5EF4-FFF2-40B4-BE49-F238E27FC236}">
                <a16:creationId xmlns:a16="http://schemas.microsoft.com/office/drawing/2014/main" id="{79F041A7-FA8C-052E-D450-5508F46D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46" y="4117591"/>
            <a:ext cx="2209801" cy="10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itime Digital Solutions | Ship ...">
            <a:extLst>
              <a:ext uri="{FF2B5EF4-FFF2-40B4-BE49-F238E27FC236}">
                <a16:creationId xmlns:a16="http://schemas.microsoft.com/office/drawing/2014/main" id="{2F897761-9E6A-464A-5972-5B70C95A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67" y="4124438"/>
            <a:ext cx="2045712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1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D0C8-DE16-6070-F787-546317BE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FA645F3-3BAA-CB48-A568-D2F0A796AC71}"/>
              </a:ext>
            </a:extLst>
          </p:cNvPr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FAE733-93DB-1500-95BD-C9E99C93C7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831912"/>
            <a:ext cx="8077200" cy="2609688"/>
          </a:xfrm>
          <a:prstGeom prst="rect">
            <a:avLst/>
          </a:prstGeom>
        </p:spPr>
        <p:txBody>
          <a:bodyPr vert="horz" wrap="square" lIns="0" tIns="458469" rIns="0" bIns="0" rtlCol="0">
            <a:spAutoFit/>
          </a:bodyPr>
          <a:lstStyle/>
          <a:p>
            <a:r>
              <a:rPr lang="en-US" sz="1800" b="1" dirty="0">
                <a:solidFill>
                  <a:srgbClr val="253E6B"/>
                </a:solidFill>
                <a:latin typeface="Minion Pro"/>
              </a:rPr>
              <a:t>                                                                                </a:t>
            </a: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IN" sz="18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2400" b="1" i="0" u="none" strike="noStrike" baseline="0" dirty="0">
                <a:solidFill>
                  <a:srgbClr val="253E6B"/>
                </a:solidFill>
                <a:latin typeface="Minion Pro"/>
              </a:rPr>
            </a:br>
            <a:endParaRPr lang="en-US" sz="2300" spc="5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C64822C-9C2F-E751-3C0B-D30221F7D45C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F79866-6C0B-09A3-C070-1F73C74A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D34BCF9A-9BAC-1E57-084C-2D7A064B8EDF}"/>
              </a:ext>
            </a:extLst>
          </p:cNvPr>
          <p:cNvSpPr txBox="1">
            <a:spLocks/>
          </p:cNvSpPr>
          <p:nvPr/>
        </p:nvSpPr>
        <p:spPr>
          <a:xfrm>
            <a:off x="2362200" y="970395"/>
            <a:ext cx="6671666" cy="2891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1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IN" sz="1800" b="1" spc="-9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Credentials</a:t>
            </a:r>
            <a:r>
              <a:rPr lang="en-IN" sz="14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448D8B-C402-BE40-9340-640D0F70D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95013"/>
              </p:ext>
            </p:extLst>
          </p:nvPr>
        </p:nvGraphicFramePr>
        <p:xfrm>
          <a:off x="2222182" y="1831912"/>
          <a:ext cx="8141017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017">
                  <a:extLst>
                    <a:ext uri="{9D8B030D-6E8A-4147-A177-3AD203B41FA5}">
                      <a16:colId xmlns:a16="http://schemas.microsoft.com/office/drawing/2014/main" val="2493625482"/>
                    </a:ext>
                  </a:extLst>
                </a:gridCol>
              </a:tblGrid>
              <a:tr h="369968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Catering to over 100 vessels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20+ clients globally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Worldwide ticketing with easy access on email and smartpal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Multiple office locations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Available 24/7/365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Holding our own IATA license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Marine fares offering special fares and other benefits – 2 piece baggage/ low cancellation charge/multiple free date change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Fixed service fee per ticket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6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36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EC48-6B84-0575-B53C-4005FB07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4AD637-0015-CA3D-EE23-F2C20C7D8EDF}"/>
              </a:ext>
            </a:extLst>
          </p:cNvPr>
          <p:cNvSpPr/>
          <p:nvPr/>
        </p:nvSpPr>
        <p:spPr>
          <a:xfrm>
            <a:off x="8764271" y="2286000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4AFCD4-A519-8DDC-4138-7B5AD1D7F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948546"/>
            <a:ext cx="8077200" cy="2493054"/>
          </a:xfrm>
          <a:prstGeom prst="rect">
            <a:avLst/>
          </a:prstGeom>
        </p:spPr>
        <p:txBody>
          <a:bodyPr vert="horz" wrap="square" lIns="0" tIns="458469" rIns="0" bIns="0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Baggage Allowance                              </a:t>
            </a: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1800" b="1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IN" sz="1800" b="0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en-US" sz="1800" b="0" i="0" u="none" strike="noStrike" baseline="0" dirty="0">
                <a:solidFill>
                  <a:srgbClr val="253E6B"/>
                </a:solidFill>
                <a:latin typeface="Minion Pro"/>
              </a:rPr>
            </a:br>
            <a:br>
              <a:rPr lang="en-US" sz="2400" b="1" i="0" u="none" strike="noStrike" baseline="0" dirty="0">
                <a:solidFill>
                  <a:srgbClr val="253E6B"/>
                </a:solidFill>
                <a:latin typeface="Minion Pro"/>
              </a:rPr>
            </a:br>
            <a:endParaRPr lang="en-US" sz="2300" spc="5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A10BB03-520D-CA52-5FAB-ECA0D86D2474}"/>
              </a:ext>
            </a:extLst>
          </p:cNvPr>
          <p:cNvSpPr/>
          <p:nvPr/>
        </p:nvSpPr>
        <p:spPr>
          <a:xfrm>
            <a:off x="152400" y="152400"/>
            <a:ext cx="3428365" cy="45612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A975DD-8780-974A-BAC7-43ADE783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545406" cy="101077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17FA16-9B44-1E10-284E-AD7443C3E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57890"/>
              </p:ext>
            </p:extLst>
          </p:nvPr>
        </p:nvGraphicFramePr>
        <p:xfrm>
          <a:off x="2895600" y="1249534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72607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Advantages of Marine fares: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678687"/>
                  </a:ext>
                </a:extLst>
              </a:tr>
            </a:tbl>
          </a:graphicData>
        </a:graphic>
      </p:graphicFrame>
      <p:sp>
        <p:nvSpPr>
          <p:cNvPr id="6" name="object 12">
            <a:extLst>
              <a:ext uri="{FF2B5EF4-FFF2-40B4-BE49-F238E27FC236}">
                <a16:creationId xmlns:a16="http://schemas.microsoft.com/office/drawing/2014/main" id="{5F0794CC-7078-5018-24FA-DC24D8574147}"/>
              </a:ext>
            </a:extLst>
          </p:cNvPr>
          <p:cNvSpPr/>
          <p:nvPr/>
        </p:nvSpPr>
        <p:spPr>
          <a:xfrm>
            <a:off x="956017" y="1823613"/>
            <a:ext cx="5597183" cy="1409700"/>
          </a:xfrm>
          <a:custGeom>
            <a:avLst/>
            <a:gdLst/>
            <a:ahLst/>
            <a:cxnLst/>
            <a:rect l="l" t="t" r="r" b="b"/>
            <a:pathLst>
              <a:path w="4968875" h="1409700">
                <a:moveTo>
                  <a:pt x="4968367" y="194945"/>
                </a:moveTo>
                <a:lnTo>
                  <a:pt x="4961966" y="143205"/>
                </a:lnTo>
                <a:lnTo>
                  <a:pt x="4943907" y="96659"/>
                </a:lnTo>
                <a:lnTo>
                  <a:pt x="4942459" y="94627"/>
                </a:lnTo>
                <a:lnTo>
                  <a:pt x="4942459" y="194945"/>
                </a:lnTo>
                <a:lnTo>
                  <a:pt x="4942459" y="1214374"/>
                </a:lnTo>
                <a:lnTo>
                  <a:pt x="4934636" y="1267091"/>
                </a:lnTo>
                <a:lnTo>
                  <a:pt x="4912842" y="1312900"/>
                </a:lnTo>
                <a:lnTo>
                  <a:pt x="4879632" y="1349032"/>
                </a:lnTo>
                <a:lnTo>
                  <a:pt x="4837519" y="1372743"/>
                </a:lnTo>
                <a:lnTo>
                  <a:pt x="4789043" y="1381252"/>
                </a:lnTo>
                <a:lnTo>
                  <a:pt x="1456804" y="1381252"/>
                </a:lnTo>
                <a:lnTo>
                  <a:pt x="1458239" y="1380109"/>
                </a:lnTo>
                <a:lnTo>
                  <a:pt x="1493329" y="1348752"/>
                </a:lnTo>
                <a:lnTo>
                  <a:pt x="1526692" y="1315605"/>
                </a:lnTo>
                <a:lnTo>
                  <a:pt x="1548536" y="1291463"/>
                </a:lnTo>
                <a:lnTo>
                  <a:pt x="1558251" y="1280731"/>
                </a:lnTo>
                <a:lnTo>
                  <a:pt x="1587944" y="1244193"/>
                </a:lnTo>
                <a:lnTo>
                  <a:pt x="1615681" y="1206093"/>
                </a:lnTo>
                <a:lnTo>
                  <a:pt x="1641411" y="1166495"/>
                </a:lnTo>
                <a:lnTo>
                  <a:pt x="1665033" y="1125474"/>
                </a:lnTo>
                <a:lnTo>
                  <a:pt x="1686483" y="1083094"/>
                </a:lnTo>
                <a:lnTo>
                  <a:pt x="1705686" y="1039456"/>
                </a:lnTo>
                <a:lnTo>
                  <a:pt x="1722564" y="994613"/>
                </a:lnTo>
                <a:lnTo>
                  <a:pt x="1737055" y="948651"/>
                </a:lnTo>
                <a:lnTo>
                  <a:pt x="1749082" y="901649"/>
                </a:lnTo>
                <a:lnTo>
                  <a:pt x="1758569" y="853681"/>
                </a:lnTo>
                <a:lnTo>
                  <a:pt x="1765427" y="804824"/>
                </a:lnTo>
                <a:lnTo>
                  <a:pt x="1769516" y="756132"/>
                </a:lnTo>
                <a:lnTo>
                  <a:pt x="1771015" y="704723"/>
                </a:lnTo>
                <a:lnTo>
                  <a:pt x="1769605" y="654354"/>
                </a:lnTo>
                <a:lnTo>
                  <a:pt x="1765427" y="604710"/>
                </a:lnTo>
                <a:lnTo>
                  <a:pt x="1758569" y="555879"/>
                </a:lnTo>
                <a:lnTo>
                  <a:pt x="1749082" y="507936"/>
                </a:lnTo>
                <a:lnTo>
                  <a:pt x="1737055" y="460959"/>
                </a:lnTo>
                <a:lnTo>
                  <a:pt x="1722551" y="415023"/>
                </a:lnTo>
                <a:lnTo>
                  <a:pt x="1705660" y="370205"/>
                </a:lnTo>
                <a:lnTo>
                  <a:pt x="1686445" y="326567"/>
                </a:lnTo>
                <a:lnTo>
                  <a:pt x="1664995" y="284200"/>
                </a:lnTo>
                <a:lnTo>
                  <a:pt x="1641348" y="243179"/>
                </a:lnTo>
                <a:lnTo>
                  <a:pt x="1616964" y="205651"/>
                </a:lnTo>
                <a:lnTo>
                  <a:pt x="1616964" y="705358"/>
                </a:lnTo>
                <a:lnTo>
                  <a:pt x="1615363" y="754468"/>
                </a:lnTo>
                <a:lnTo>
                  <a:pt x="1610601" y="802919"/>
                </a:lnTo>
                <a:lnTo>
                  <a:pt x="1602727" y="850582"/>
                </a:lnTo>
                <a:lnTo>
                  <a:pt x="1591818" y="897343"/>
                </a:lnTo>
                <a:lnTo>
                  <a:pt x="1577924" y="943089"/>
                </a:lnTo>
                <a:lnTo>
                  <a:pt x="1561109" y="987679"/>
                </a:lnTo>
                <a:lnTo>
                  <a:pt x="1541411" y="1031011"/>
                </a:lnTo>
                <a:lnTo>
                  <a:pt x="1518894" y="1072946"/>
                </a:lnTo>
                <a:lnTo>
                  <a:pt x="1493634" y="1113370"/>
                </a:lnTo>
                <a:lnTo>
                  <a:pt x="1465681" y="1152156"/>
                </a:lnTo>
                <a:lnTo>
                  <a:pt x="1435074" y="1189189"/>
                </a:lnTo>
                <a:lnTo>
                  <a:pt x="1401902" y="1224356"/>
                </a:lnTo>
                <a:lnTo>
                  <a:pt x="1366202" y="1257515"/>
                </a:lnTo>
                <a:lnTo>
                  <a:pt x="1324483" y="1291463"/>
                </a:lnTo>
                <a:lnTo>
                  <a:pt x="445262" y="1291463"/>
                </a:lnTo>
                <a:lnTo>
                  <a:pt x="405244" y="1259090"/>
                </a:lnTo>
                <a:lnTo>
                  <a:pt x="371195" y="1227582"/>
                </a:lnTo>
                <a:lnTo>
                  <a:pt x="339318" y="1194181"/>
                </a:lnTo>
                <a:lnTo>
                  <a:pt x="309753" y="1159002"/>
                </a:lnTo>
                <a:lnTo>
                  <a:pt x="280352" y="1119301"/>
                </a:lnTo>
                <a:lnTo>
                  <a:pt x="253911" y="1078052"/>
                </a:lnTo>
                <a:lnTo>
                  <a:pt x="230441" y="1035380"/>
                </a:lnTo>
                <a:lnTo>
                  <a:pt x="210007" y="991374"/>
                </a:lnTo>
                <a:lnTo>
                  <a:pt x="192620" y="946137"/>
                </a:lnTo>
                <a:lnTo>
                  <a:pt x="178320" y="899795"/>
                </a:lnTo>
                <a:lnTo>
                  <a:pt x="167144" y="852436"/>
                </a:lnTo>
                <a:lnTo>
                  <a:pt x="159105" y="804176"/>
                </a:lnTo>
                <a:lnTo>
                  <a:pt x="154368" y="756132"/>
                </a:lnTo>
                <a:lnTo>
                  <a:pt x="152654" y="705358"/>
                </a:lnTo>
                <a:lnTo>
                  <a:pt x="154266" y="655726"/>
                </a:lnTo>
                <a:lnTo>
                  <a:pt x="159105" y="606780"/>
                </a:lnTo>
                <a:lnTo>
                  <a:pt x="167144" y="558609"/>
                </a:lnTo>
                <a:lnTo>
                  <a:pt x="178320" y="511340"/>
                </a:lnTo>
                <a:lnTo>
                  <a:pt x="192620" y="465061"/>
                </a:lnTo>
                <a:lnTo>
                  <a:pt x="210007" y="419874"/>
                </a:lnTo>
                <a:lnTo>
                  <a:pt x="230441" y="375894"/>
                </a:lnTo>
                <a:lnTo>
                  <a:pt x="253911" y="333197"/>
                </a:lnTo>
                <a:lnTo>
                  <a:pt x="280352" y="291896"/>
                </a:lnTo>
                <a:lnTo>
                  <a:pt x="309753" y="252095"/>
                </a:lnTo>
                <a:lnTo>
                  <a:pt x="339331" y="216928"/>
                </a:lnTo>
                <a:lnTo>
                  <a:pt x="371233" y="183515"/>
                </a:lnTo>
                <a:lnTo>
                  <a:pt x="405345" y="152019"/>
                </a:lnTo>
                <a:lnTo>
                  <a:pt x="441579" y="122555"/>
                </a:lnTo>
                <a:lnTo>
                  <a:pt x="445262" y="119507"/>
                </a:lnTo>
                <a:lnTo>
                  <a:pt x="1324102" y="119507"/>
                </a:lnTo>
                <a:lnTo>
                  <a:pt x="1327658" y="122555"/>
                </a:lnTo>
                <a:lnTo>
                  <a:pt x="1365846" y="153657"/>
                </a:lnTo>
                <a:lnTo>
                  <a:pt x="1401584" y="186855"/>
                </a:lnTo>
                <a:lnTo>
                  <a:pt x="1434795" y="222021"/>
                </a:lnTo>
                <a:lnTo>
                  <a:pt x="1465427" y="259041"/>
                </a:lnTo>
                <a:lnTo>
                  <a:pt x="1493418" y="297802"/>
                </a:lnTo>
                <a:lnTo>
                  <a:pt x="1518716" y="338175"/>
                </a:lnTo>
                <a:lnTo>
                  <a:pt x="1541259" y="380047"/>
                </a:lnTo>
                <a:lnTo>
                  <a:pt x="1560995" y="423316"/>
                </a:lnTo>
                <a:lnTo>
                  <a:pt x="1577848" y="467842"/>
                </a:lnTo>
                <a:lnTo>
                  <a:pt x="1591767" y="513524"/>
                </a:lnTo>
                <a:lnTo>
                  <a:pt x="1602701" y="560235"/>
                </a:lnTo>
                <a:lnTo>
                  <a:pt x="1610588" y="607847"/>
                </a:lnTo>
                <a:lnTo>
                  <a:pt x="1615351" y="656272"/>
                </a:lnTo>
                <a:lnTo>
                  <a:pt x="1616964" y="705358"/>
                </a:lnTo>
                <a:lnTo>
                  <a:pt x="1616964" y="205651"/>
                </a:lnTo>
                <a:lnTo>
                  <a:pt x="1587855" y="165468"/>
                </a:lnTo>
                <a:lnTo>
                  <a:pt x="1558137" y="128930"/>
                </a:lnTo>
                <a:lnTo>
                  <a:pt x="1526552" y="94030"/>
                </a:lnTo>
                <a:lnTo>
                  <a:pt x="1493151" y="60871"/>
                </a:lnTo>
                <a:lnTo>
                  <a:pt x="1458036" y="29502"/>
                </a:lnTo>
                <a:lnTo>
                  <a:pt x="1456245" y="28067"/>
                </a:lnTo>
                <a:lnTo>
                  <a:pt x="4789043" y="28067"/>
                </a:lnTo>
                <a:lnTo>
                  <a:pt x="4837519" y="36626"/>
                </a:lnTo>
                <a:lnTo>
                  <a:pt x="4879632" y="60401"/>
                </a:lnTo>
                <a:lnTo>
                  <a:pt x="4912842" y="96596"/>
                </a:lnTo>
                <a:lnTo>
                  <a:pt x="4934636" y="142379"/>
                </a:lnTo>
                <a:lnTo>
                  <a:pt x="4942459" y="194945"/>
                </a:lnTo>
                <a:lnTo>
                  <a:pt x="4942459" y="94627"/>
                </a:lnTo>
                <a:lnTo>
                  <a:pt x="4915890" y="57188"/>
                </a:lnTo>
                <a:lnTo>
                  <a:pt x="4881283" y="28067"/>
                </a:lnTo>
                <a:lnTo>
                  <a:pt x="4836757" y="6985"/>
                </a:lnTo>
                <a:lnTo>
                  <a:pt x="4789043" y="0"/>
                </a:lnTo>
                <a:lnTo>
                  <a:pt x="1421257" y="0"/>
                </a:lnTo>
                <a:lnTo>
                  <a:pt x="1336421" y="0"/>
                </a:lnTo>
                <a:lnTo>
                  <a:pt x="349885" y="0"/>
                </a:lnTo>
                <a:lnTo>
                  <a:pt x="306362" y="35433"/>
                </a:lnTo>
                <a:lnTo>
                  <a:pt x="265087" y="73456"/>
                </a:lnTo>
                <a:lnTo>
                  <a:pt x="226275" y="114033"/>
                </a:lnTo>
                <a:lnTo>
                  <a:pt x="190119" y="157099"/>
                </a:lnTo>
                <a:lnTo>
                  <a:pt x="161315" y="195541"/>
                </a:lnTo>
                <a:lnTo>
                  <a:pt x="134620" y="235546"/>
                </a:lnTo>
                <a:lnTo>
                  <a:pt x="110096" y="277050"/>
                </a:lnTo>
                <a:lnTo>
                  <a:pt x="87820" y="319963"/>
                </a:lnTo>
                <a:lnTo>
                  <a:pt x="67868" y="364223"/>
                </a:lnTo>
                <a:lnTo>
                  <a:pt x="50330" y="409727"/>
                </a:lnTo>
                <a:lnTo>
                  <a:pt x="35280" y="456412"/>
                </a:lnTo>
                <a:lnTo>
                  <a:pt x="22783" y="504190"/>
                </a:lnTo>
                <a:lnTo>
                  <a:pt x="12928" y="552996"/>
                </a:lnTo>
                <a:lnTo>
                  <a:pt x="5791" y="602742"/>
                </a:lnTo>
                <a:lnTo>
                  <a:pt x="1460" y="653338"/>
                </a:lnTo>
                <a:lnTo>
                  <a:pt x="0" y="704723"/>
                </a:lnTo>
                <a:lnTo>
                  <a:pt x="1460" y="756132"/>
                </a:lnTo>
                <a:lnTo>
                  <a:pt x="5791" y="806754"/>
                </a:lnTo>
                <a:lnTo>
                  <a:pt x="12928" y="856538"/>
                </a:lnTo>
                <a:lnTo>
                  <a:pt x="22783" y="905395"/>
                </a:lnTo>
                <a:lnTo>
                  <a:pt x="35280" y="953236"/>
                </a:lnTo>
                <a:lnTo>
                  <a:pt x="50330" y="999985"/>
                </a:lnTo>
                <a:lnTo>
                  <a:pt x="67868" y="1045552"/>
                </a:lnTo>
                <a:lnTo>
                  <a:pt x="87820" y="1089863"/>
                </a:lnTo>
                <a:lnTo>
                  <a:pt x="110096" y="1132840"/>
                </a:lnTo>
                <a:lnTo>
                  <a:pt x="134620" y="1174381"/>
                </a:lnTo>
                <a:lnTo>
                  <a:pt x="161315" y="1214412"/>
                </a:lnTo>
                <a:lnTo>
                  <a:pt x="190119" y="1252855"/>
                </a:lnTo>
                <a:lnTo>
                  <a:pt x="226212" y="1295781"/>
                </a:lnTo>
                <a:lnTo>
                  <a:pt x="264896" y="1336268"/>
                </a:lnTo>
                <a:lnTo>
                  <a:pt x="306031" y="1374228"/>
                </a:lnTo>
                <a:lnTo>
                  <a:pt x="349504" y="1409573"/>
                </a:lnTo>
                <a:lnTo>
                  <a:pt x="1337056" y="1409573"/>
                </a:lnTo>
                <a:lnTo>
                  <a:pt x="1421511" y="1409573"/>
                </a:lnTo>
                <a:lnTo>
                  <a:pt x="4789043" y="1409573"/>
                </a:lnTo>
                <a:lnTo>
                  <a:pt x="4836757" y="1402600"/>
                </a:lnTo>
                <a:lnTo>
                  <a:pt x="4879606" y="1382903"/>
                </a:lnTo>
                <a:lnTo>
                  <a:pt x="4881562" y="1381252"/>
                </a:lnTo>
                <a:lnTo>
                  <a:pt x="4915890" y="1352372"/>
                </a:lnTo>
                <a:lnTo>
                  <a:pt x="4943907" y="1312849"/>
                </a:lnTo>
                <a:lnTo>
                  <a:pt x="4961966" y="1266228"/>
                </a:lnTo>
                <a:lnTo>
                  <a:pt x="4968367" y="1214374"/>
                </a:lnTo>
                <a:lnTo>
                  <a:pt x="4968367" y="1949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606902C-4BD1-8133-61FA-CEBCC7A96477}"/>
              </a:ext>
            </a:extLst>
          </p:cNvPr>
          <p:cNvSpPr/>
          <p:nvPr/>
        </p:nvSpPr>
        <p:spPr>
          <a:xfrm>
            <a:off x="956017" y="3286219"/>
            <a:ext cx="5597183" cy="1409700"/>
          </a:xfrm>
          <a:custGeom>
            <a:avLst/>
            <a:gdLst/>
            <a:ahLst/>
            <a:cxnLst/>
            <a:rect l="l" t="t" r="r" b="b"/>
            <a:pathLst>
              <a:path w="4968875" h="1409700">
                <a:moveTo>
                  <a:pt x="4968367" y="194945"/>
                </a:moveTo>
                <a:lnTo>
                  <a:pt x="4961966" y="143205"/>
                </a:lnTo>
                <a:lnTo>
                  <a:pt x="4943907" y="96659"/>
                </a:lnTo>
                <a:lnTo>
                  <a:pt x="4942459" y="94627"/>
                </a:lnTo>
                <a:lnTo>
                  <a:pt x="4942459" y="194945"/>
                </a:lnTo>
                <a:lnTo>
                  <a:pt x="4942459" y="1214374"/>
                </a:lnTo>
                <a:lnTo>
                  <a:pt x="4934636" y="1267091"/>
                </a:lnTo>
                <a:lnTo>
                  <a:pt x="4912842" y="1312900"/>
                </a:lnTo>
                <a:lnTo>
                  <a:pt x="4879632" y="1349032"/>
                </a:lnTo>
                <a:lnTo>
                  <a:pt x="4837519" y="1372743"/>
                </a:lnTo>
                <a:lnTo>
                  <a:pt x="4789043" y="1381252"/>
                </a:lnTo>
                <a:lnTo>
                  <a:pt x="1456804" y="1381252"/>
                </a:lnTo>
                <a:lnTo>
                  <a:pt x="1458239" y="1380109"/>
                </a:lnTo>
                <a:lnTo>
                  <a:pt x="1493329" y="1348752"/>
                </a:lnTo>
                <a:lnTo>
                  <a:pt x="1526692" y="1315605"/>
                </a:lnTo>
                <a:lnTo>
                  <a:pt x="1548536" y="1291463"/>
                </a:lnTo>
                <a:lnTo>
                  <a:pt x="1558251" y="1280731"/>
                </a:lnTo>
                <a:lnTo>
                  <a:pt x="1587944" y="1244193"/>
                </a:lnTo>
                <a:lnTo>
                  <a:pt x="1615681" y="1206093"/>
                </a:lnTo>
                <a:lnTo>
                  <a:pt x="1641411" y="1166495"/>
                </a:lnTo>
                <a:lnTo>
                  <a:pt x="1665033" y="1125474"/>
                </a:lnTo>
                <a:lnTo>
                  <a:pt x="1686483" y="1083094"/>
                </a:lnTo>
                <a:lnTo>
                  <a:pt x="1705686" y="1039456"/>
                </a:lnTo>
                <a:lnTo>
                  <a:pt x="1722564" y="994613"/>
                </a:lnTo>
                <a:lnTo>
                  <a:pt x="1737055" y="948651"/>
                </a:lnTo>
                <a:lnTo>
                  <a:pt x="1749082" y="901649"/>
                </a:lnTo>
                <a:lnTo>
                  <a:pt x="1758569" y="853681"/>
                </a:lnTo>
                <a:lnTo>
                  <a:pt x="1765427" y="804824"/>
                </a:lnTo>
                <a:lnTo>
                  <a:pt x="1769516" y="756132"/>
                </a:lnTo>
                <a:lnTo>
                  <a:pt x="1771015" y="704723"/>
                </a:lnTo>
                <a:lnTo>
                  <a:pt x="1769605" y="654354"/>
                </a:lnTo>
                <a:lnTo>
                  <a:pt x="1765427" y="604710"/>
                </a:lnTo>
                <a:lnTo>
                  <a:pt x="1758569" y="555879"/>
                </a:lnTo>
                <a:lnTo>
                  <a:pt x="1749082" y="507936"/>
                </a:lnTo>
                <a:lnTo>
                  <a:pt x="1737055" y="460959"/>
                </a:lnTo>
                <a:lnTo>
                  <a:pt x="1722551" y="415023"/>
                </a:lnTo>
                <a:lnTo>
                  <a:pt x="1705660" y="370205"/>
                </a:lnTo>
                <a:lnTo>
                  <a:pt x="1686445" y="326567"/>
                </a:lnTo>
                <a:lnTo>
                  <a:pt x="1664995" y="284200"/>
                </a:lnTo>
                <a:lnTo>
                  <a:pt x="1641348" y="243179"/>
                </a:lnTo>
                <a:lnTo>
                  <a:pt x="1616964" y="205651"/>
                </a:lnTo>
                <a:lnTo>
                  <a:pt x="1616964" y="705358"/>
                </a:lnTo>
                <a:lnTo>
                  <a:pt x="1615363" y="754468"/>
                </a:lnTo>
                <a:lnTo>
                  <a:pt x="1610601" y="802919"/>
                </a:lnTo>
                <a:lnTo>
                  <a:pt x="1602727" y="850582"/>
                </a:lnTo>
                <a:lnTo>
                  <a:pt x="1591818" y="897343"/>
                </a:lnTo>
                <a:lnTo>
                  <a:pt x="1577924" y="943089"/>
                </a:lnTo>
                <a:lnTo>
                  <a:pt x="1561109" y="987679"/>
                </a:lnTo>
                <a:lnTo>
                  <a:pt x="1541411" y="1031011"/>
                </a:lnTo>
                <a:lnTo>
                  <a:pt x="1518894" y="1072946"/>
                </a:lnTo>
                <a:lnTo>
                  <a:pt x="1493634" y="1113370"/>
                </a:lnTo>
                <a:lnTo>
                  <a:pt x="1465681" y="1152156"/>
                </a:lnTo>
                <a:lnTo>
                  <a:pt x="1435074" y="1189189"/>
                </a:lnTo>
                <a:lnTo>
                  <a:pt x="1401902" y="1224356"/>
                </a:lnTo>
                <a:lnTo>
                  <a:pt x="1366202" y="1257515"/>
                </a:lnTo>
                <a:lnTo>
                  <a:pt x="1324483" y="1291463"/>
                </a:lnTo>
                <a:lnTo>
                  <a:pt x="445262" y="1291463"/>
                </a:lnTo>
                <a:lnTo>
                  <a:pt x="405244" y="1259090"/>
                </a:lnTo>
                <a:lnTo>
                  <a:pt x="371195" y="1227582"/>
                </a:lnTo>
                <a:lnTo>
                  <a:pt x="339318" y="1194181"/>
                </a:lnTo>
                <a:lnTo>
                  <a:pt x="309753" y="1159002"/>
                </a:lnTo>
                <a:lnTo>
                  <a:pt x="280352" y="1119301"/>
                </a:lnTo>
                <a:lnTo>
                  <a:pt x="253911" y="1078052"/>
                </a:lnTo>
                <a:lnTo>
                  <a:pt x="230441" y="1035380"/>
                </a:lnTo>
                <a:lnTo>
                  <a:pt x="210007" y="991374"/>
                </a:lnTo>
                <a:lnTo>
                  <a:pt x="192620" y="946137"/>
                </a:lnTo>
                <a:lnTo>
                  <a:pt x="178320" y="899795"/>
                </a:lnTo>
                <a:lnTo>
                  <a:pt x="167144" y="852436"/>
                </a:lnTo>
                <a:lnTo>
                  <a:pt x="159105" y="804176"/>
                </a:lnTo>
                <a:lnTo>
                  <a:pt x="154368" y="756132"/>
                </a:lnTo>
                <a:lnTo>
                  <a:pt x="152654" y="705358"/>
                </a:lnTo>
                <a:lnTo>
                  <a:pt x="154266" y="655726"/>
                </a:lnTo>
                <a:lnTo>
                  <a:pt x="159105" y="606780"/>
                </a:lnTo>
                <a:lnTo>
                  <a:pt x="167144" y="558609"/>
                </a:lnTo>
                <a:lnTo>
                  <a:pt x="178320" y="511340"/>
                </a:lnTo>
                <a:lnTo>
                  <a:pt x="192620" y="465061"/>
                </a:lnTo>
                <a:lnTo>
                  <a:pt x="210007" y="419874"/>
                </a:lnTo>
                <a:lnTo>
                  <a:pt x="230441" y="375894"/>
                </a:lnTo>
                <a:lnTo>
                  <a:pt x="253911" y="333197"/>
                </a:lnTo>
                <a:lnTo>
                  <a:pt x="280352" y="291896"/>
                </a:lnTo>
                <a:lnTo>
                  <a:pt x="309753" y="252095"/>
                </a:lnTo>
                <a:lnTo>
                  <a:pt x="339331" y="216928"/>
                </a:lnTo>
                <a:lnTo>
                  <a:pt x="371233" y="183515"/>
                </a:lnTo>
                <a:lnTo>
                  <a:pt x="405345" y="152019"/>
                </a:lnTo>
                <a:lnTo>
                  <a:pt x="441579" y="122555"/>
                </a:lnTo>
                <a:lnTo>
                  <a:pt x="445262" y="119507"/>
                </a:lnTo>
                <a:lnTo>
                  <a:pt x="1324102" y="119507"/>
                </a:lnTo>
                <a:lnTo>
                  <a:pt x="1327658" y="122555"/>
                </a:lnTo>
                <a:lnTo>
                  <a:pt x="1365846" y="153657"/>
                </a:lnTo>
                <a:lnTo>
                  <a:pt x="1401584" y="186855"/>
                </a:lnTo>
                <a:lnTo>
                  <a:pt x="1434795" y="222021"/>
                </a:lnTo>
                <a:lnTo>
                  <a:pt x="1465427" y="259041"/>
                </a:lnTo>
                <a:lnTo>
                  <a:pt x="1493418" y="297802"/>
                </a:lnTo>
                <a:lnTo>
                  <a:pt x="1518716" y="338175"/>
                </a:lnTo>
                <a:lnTo>
                  <a:pt x="1541259" y="380047"/>
                </a:lnTo>
                <a:lnTo>
                  <a:pt x="1560995" y="423316"/>
                </a:lnTo>
                <a:lnTo>
                  <a:pt x="1577848" y="467842"/>
                </a:lnTo>
                <a:lnTo>
                  <a:pt x="1591767" y="513524"/>
                </a:lnTo>
                <a:lnTo>
                  <a:pt x="1602701" y="560235"/>
                </a:lnTo>
                <a:lnTo>
                  <a:pt x="1610588" y="607847"/>
                </a:lnTo>
                <a:lnTo>
                  <a:pt x="1615351" y="656272"/>
                </a:lnTo>
                <a:lnTo>
                  <a:pt x="1616964" y="705358"/>
                </a:lnTo>
                <a:lnTo>
                  <a:pt x="1616964" y="205651"/>
                </a:lnTo>
                <a:lnTo>
                  <a:pt x="1587855" y="165468"/>
                </a:lnTo>
                <a:lnTo>
                  <a:pt x="1558137" y="128930"/>
                </a:lnTo>
                <a:lnTo>
                  <a:pt x="1526552" y="94030"/>
                </a:lnTo>
                <a:lnTo>
                  <a:pt x="1493151" y="60871"/>
                </a:lnTo>
                <a:lnTo>
                  <a:pt x="1458036" y="29502"/>
                </a:lnTo>
                <a:lnTo>
                  <a:pt x="1456245" y="28067"/>
                </a:lnTo>
                <a:lnTo>
                  <a:pt x="4789043" y="28067"/>
                </a:lnTo>
                <a:lnTo>
                  <a:pt x="4837519" y="36626"/>
                </a:lnTo>
                <a:lnTo>
                  <a:pt x="4879632" y="60401"/>
                </a:lnTo>
                <a:lnTo>
                  <a:pt x="4912842" y="96596"/>
                </a:lnTo>
                <a:lnTo>
                  <a:pt x="4934636" y="142379"/>
                </a:lnTo>
                <a:lnTo>
                  <a:pt x="4942459" y="194945"/>
                </a:lnTo>
                <a:lnTo>
                  <a:pt x="4942459" y="94627"/>
                </a:lnTo>
                <a:lnTo>
                  <a:pt x="4915890" y="57188"/>
                </a:lnTo>
                <a:lnTo>
                  <a:pt x="4881283" y="28067"/>
                </a:lnTo>
                <a:lnTo>
                  <a:pt x="4836757" y="6985"/>
                </a:lnTo>
                <a:lnTo>
                  <a:pt x="4789043" y="0"/>
                </a:lnTo>
                <a:lnTo>
                  <a:pt x="1421257" y="0"/>
                </a:lnTo>
                <a:lnTo>
                  <a:pt x="1336421" y="0"/>
                </a:lnTo>
                <a:lnTo>
                  <a:pt x="349885" y="0"/>
                </a:lnTo>
                <a:lnTo>
                  <a:pt x="306362" y="35433"/>
                </a:lnTo>
                <a:lnTo>
                  <a:pt x="265087" y="73456"/>
                </a:lnTo>
                <a:lnTo>
                  <a:pt x="226275" y="114033"/>
                </a:lnTo>
                <a:lnTo>
                  <a:pt x="190119" y="157099"/>
                </a:lnTo>
                <a:lnTo>
                  <a:pt x="161315" y="195541"/>
                </a:lnTo>
                <a:lnTo>
                  <a:pt x="134620" y="235546"/>
                </a:lnTo>
                <a:lnTo>
                  <a:pt x="110096" y="277050"/>
                </a:lnTo>
                <a:lnTo>
                  <a:pt x="87820" y="319963"/>
                </a:lnTo>
                <a:lnTo>
                  <a:pt x="67868" y="364223"/>
                </a:lnTo>
                <a:lnTo>
                  <a:pt x="50330" y="409727"/>
                </a:lnTo>
                <a:lnTo>
                  <a:pt x="35280" y="456412"/>
                </a:lnTo>
                <a:lnTo>
                  <a:pt x="22783" y="504190"/>
                </a:lnTo>
                <a:lnTo>
                  <a:pt x="12928" y="552996"/>
                </a:lnTo>
                <a:lnTo>
                  <a:pt x="5791" y="602742"/>
                </a:lnTo>
                <a:lnTo>
                  <a:pt x="1460" y="653338"/>
                </a:lnTo>
                <a:lnTo>
                  <a:pt x="0" y="704723"/>
                </a:lnTo>
                <a:lnTo>
                  <a:pt x="1460" y="756132"/>
                </a:lnTo>
                <a:lnTo>
                  <a:pt x="5791" y="806754"/>
                </a:lnTo>
                <a:lnTo>
                  <a:pt x="12928" y="856538"/>
                </a:lnTo>
                <a:lnTo>
                  <a:pt x="22783" y="905395"/>
                </a:lnTo>
                <a:lnTo>
                  <a:pt x="35280" y="953236"/>
                </a:lnTo>
                <a:lnTo>
                  <a:pt x="50330" y="999985"/>
                </a:lnTo>
                <a:lnTo>
                  <a:pt x="67868" y="1045552"/>
                </a:lnTo>
                <a:lnTo>
                  <a:pt x="87820" y="1089863"/>
                </a:lnTo>
                <a:lnTo>
                  <a:pt x="110096" y="1132840"/>
                </a:lnTo>
                <a:lnTo>
                  <a:pt x="134620" y="1174381"/>
                </a:lnTo>
                <a:lnTo>
                  <a:pt x="161315" y="1214412"/>
                </a:lnTo>
                <a:lnTo>
                  <a:pt x="190119" y="1252855"/>
                </a:lnTo>
                <a:lnTo>
                  <a:pt x="226212" y="1295781"/>
                </a:lnTo>
                <a:lnTo>
                  <a:pt x="264896" y="1336268"/>
                </a:lnTo>
                <a:lnTo>
                  <a:pt x="306031" y="1374228"/>
                </a:lnTo>
                <a:lnTo>
                  <a:pt x="349504" y="1409573"/>
                </a:lnTo>
                <a:lnTo>
                  <a:pt x="1337056" y="1409573"/>
                </a:lnTo>
                <a:lnTo>
                  <a:pt x="1421511" y="1409573"/>
                </a:lnTo>
                <a:lnTo>
                  <a:pt x="4789043" y="1409573"/>
                </a:lnTo>
                <a:lnTo>
                  <a:pt x="4836757" y="1402600"/>
                </a:lnTo>
                <a:lnTo>
                  <a:pt x="4879606" y="1382903"/>
                </a:lnTo>
                <a:lnTo>
                  <a:pt x="4881562" y="1381252"/>
                </a:lnTo>
                <a:lnTo>
                  <a:pt x="4915890" y="1352372"/>
                </a:lnTo>
                <a:lnTo>
                  <a:pt x="4943907" y="1312849"/>
                </a:lnTo>
                <a:lnTo>
                  <a:pt x="4961966" y="1266228"/>
                </a:lnTo>
                <a:lnTo>
                  <a:pt x="4968367" y="1214374"/>
                </a:lnTo>
                <a:lnTo>
                  <a:pt x="4968367" y="1949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en-IN" dirty="0"/>
              <a:t>                                     </a:t>
            </a:r>
          </a:p>
          <a:p>
            <a:r>
              <a:rPr lang="en-IN" dirty="0"/>
              <a:t>                                            </a:t>
            </a:r>
          </a:p>
          <a:p>
            <a:r>
              <a:rPr lang="en-IN" sz="1400" b="1" dirty="0"/>
              <a:t>                                                                      One way special fares</a:t>
            </a:r>
            <a:endParaRPr sz="1400" b="1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A1D9FF7F-8BA3-E8B9-43EF-6FDED9C7C72C}"/>
              </a:ext>
            </a:extLst>
          </p:cNvPr>
          <p:cNvSpPr/>
          <p:nvPr/>
        </p:nvSpPr>
        <p:spPr>
          <a:xfrm>
            <a:off x="956017" y="4766511"/>
            <a:ext cx="5597183" cy="1481889"/>
          </a:xfrm>
          <a:custGeom>
            <a:avLst/>
            <a:gdLst/>
            <a:ahLst/>
            <a:cxnLst/>
            <a:rect l="l" t="t" r="r" b="b"/>
            <a:pathLst>
              <a:path w="4968875" h="1409700">
                <a:moveTo>
                  <a:pt x="4968367" y="194945"/>
                </a:moveTo>
                <a:lnTo>
                  <a:pt x="4961966" y="143205"/>
                </a:lnTo>
                <a:lnTo>
                  <a:pt x="4943907" y="96659"/>
                </a:lnTo>
                <a:lnTo>
                  <a:pt x="4942459" y="94627"/>
                </a:lnTo>
                <a:lnTo>
                  <a:pt x="4942459" y="194945"/>
                </a:lnTo>
                <a:lnTo>
                  <a:pt x="4942459" y="1214374"/>
                </a:lnTo>
                <a:lnTo>
                  <a:pt x="4934636" y="1267091"/>
                </a:lnTo>
                <a:lnTo>
                  <a:pt x="4912842" y="1312900"/>
                </a:lnTo>
                <a:lnTo>
                  <a:pt x="4879632" y="1349032"/>
                </a:lnTo>
                <a:lnTo>
                  <a:pt x="4837519" y="1372743"/>
                </a:lnTo>
                <a:lnTo>
                  <a:pt x="4789043" y="1381252"/>
                </a:lnTo>
                <a:lnTo>
                  <a:pt x="1456804" y="1381252"/>
                </a:lnTo>
                <a:lnTo>
                  <a:pt x="1458239" y="1380109"/>
                </a:lnTo>
                <a:lnTo>
                  <a:pt x="1493329" y="1348752"/>
                </a:lnTo>
                <a:lnTo>
                  <a:pt x="1526692" y="1315605"/>
                </a:lnTo>
                <a:lnTo>
                  <a:pt x="1548536" y="1291463"/>
                </a:lnTo>
                <a:lnTo>
                  <a:pt x="1558251" y="1280731"/>
                </a:lnTo>
                <a:lnTo>
                  <a:pt x="1587944" y="1244193"/>
                </a:lnTo>
                <a:lnTo>
                  <a:pt x="1615681" y="1206093"/>
                </a:lnTo>
                <a:lnTo>
                  <a:pt x="1641411" y="1166495"/>
                </a:lnTo>
                <a:lnTo>
                  <a:pt x="1665033" y="1125474"/>
                </a:lnTo>
                <a:lnTo>
                  <a:pt x="1686483" y="1083094"/>
                </a:lnTo>
                <a:lnTo>
                  <a:pt x="1705686" y="1039456"/>
                </a:lnTo>
                <a:lnTo>
                  <a:pt x="1722564" y="994613"/>
                </a:lnTo>
                <a:lnTo>
                  <a:pt x="1737055" y="948651"/>
                </a:lnTo>
                <a:lnTo>
                  <a:pt x="1749082" y="901649"/>
                </a:lnTo>
                <a:lnTo>
                  <a:pt x="1758569" y="853681"/>
                </a:lnTo>
                <a:lnTo>
                  <a:pt x="1765427" y="804824"/>
                </a:lnTo>
                <a:lnTo>
                  <a:pt x="1769516" y="756132"/>
                </a:lnTo>
                <a:lnTo>
                  <a:pt x="1771015" y="704723"/>
                </a:lnTo>
                <a:lnTo>
                  <a:pt x="1769605" y="654354"/>
                </a:lnTo>
                <a:lnTo>
                  <a:pt x="1765427" y="604710"/>
                </a:lnTo>
                <a:lnTo>
                  <a:pt x="1758569" y="555879"/>
                </a:lnTo>
                <a:lnTo>
                  <a:pt x="1749082" y="507936"/>
                </a:lnTo>
                <a:lnTo>
                  <a:pt x="1737055" y="460959"/>
                </a:lnTo>
                <a:lnTo>
                  <a:pt x="1722551" y="415023"/>
                </a:lnTo>
                <a:lnTo>
                  <a:pt x="1705660" y="370205"/>
                </a:lnTo>
                <a:lnTo>
                  <a:pt x="1686445" y="326567"/>
                </a:lnTo>
                <a:lnTo>
                  <a:pt x="1664995" y="284200"/>
                </a:lnTo>
                <a:lnTo>
                  <a:pt x="1641348" y="243179"/>
                </a:lnTo>
                <a:lnTo>
                  <a:pt x="1616964" y="205651"/>
                </a:lnTo>
                <a:lnTo>
                  <a:pt x="1616964" y="705358"/>
                </a:lnTo>
                <a:lnTo>
                  <a:pt x="1615363" y="754468"/>
                </a:lnTo>
                <a:lnTo>
                  <a:pt x="1610601" y="802919"/>
                </a:lnTo>
                <a:lnTo>
                  <a:pt x="1602727" y="850582"/>
                </a:lnTo>
                <a:lnTo>
                  <a:pt x="1591818" y="897343"/>
                </a:lnTo>
                <a:lnTo>
                  <a:pt x="1577924" y="943089"/>
                </a:lnTo>
                <a:lnTo>
                  <a:pt x="1561109" y="987679"/>
                </a:lnTo>
                <a:lnTo>
                  <a:pt x="1541411" y="1031011"/>
                </a:lnTo>
                <a:lnTo>
                  <a:pt x="1518894" y="1072946"/>
                </a:lnTo>
                <a:lnTo>
                  <a:pt x="1493634" y="1113370"/>
                </a:lnTo>
                <a:lnTo>
                  <a:pt x="1465681" y="1152156"/>
                </a:lnTo>
                <a:lnTo>
                  <a:pt x="1435074" y="1189189"/>
                </a:lnTo>
                <a:lnTo>
                  <a:pt x="1401902" y="1224356"/>
                </a:lnTo>
                <a:lnTo>
                  <a:pt x="1366202" y="1257515"/>
                </a:lnTo>
                <a:lnTo>
                  <a:pt x="1324483" y="1291463"/>
                </a:lnTo>
                <a:lnTo>
                  <a:pt x="445262" y="1291463"/>
                </a:lnTo>
                <a:lnTo>
                  <a:pt x="405244" y="1259090"/>
                </a:lnTo>
                <a:lnTo>
                  <a:pt x="371195" y="1227582"/>
                </a:lnTo>
                <a:lnTo>
                  <a:pt x="339318" y="1194181"/>
                </a:lnTo>
                <a:lnTo>
                  <a:pt x="309753" y="1159002"/>
                </a:lnTo>
                <a:lnTo>
                  <a:pt x="280352" y="1119301"/>
                </a:lnTo>
                <a:lnTo>
                  <a:pt x="253911" y="1078052"/>
                </a:lnTo>
                <a:lnTo>
                  <a:pt x="230441" y="1035380"/>
                </a:lnTo>
                <a:lnTo>
                  <a:pt x="210007" y="991374"/>
                </a:lnTo>
                <a:lnTo>
                  <a:pt x="192620" y="946137"/>
                </a:lnTo>
                <a:lnTo>
                  <a:pt x="178320" y="899795"/>
                </a:lnTo>
                <a:lnTo>
                  <a:pt x="167144" y="852436"/>
                </a:lnTo>
                <a:lnTo>
                  <a:pt x="159105" y="804176"/>
                </a:lnTo>
                <a:lnTo>
                  <a:pt x="154368" y="756132"/>
                </a:lnTo>
                <a:lnTo>
                  <a:pt x="152654" y="705358"/>
                </a:lnTo>
                <a:lnTo>
                  <a:pt x="154266" y="655726"/>
                </a:lnTo>
                <a:lnTo>
                  <a:pt x="159105" y="606780"/>
                </a:lnTo>
                <a:lnTo>
                  <a:pt x="167144" y="558609"/>
                </a:lnTo>
                <a:lnTo>
                  <a:pt x="178320" y="511340"/>
                </a:lnTo>
                <a:lnTo>
                  <a:pt x="192620" y="465061"/>
                </a:lnTo>
                <a:lnTo>
                  <a:pt x="210007" y="419874"/>
                </a:lnTo>
                <a:lnTo>
                  <a:pt x="230441" y="375894"/>
                </a:lnTo>
                <a:lnTo>
                  <a:pt x="253911" y="333197"/>
                </a:lnTo>
                <a:lnTo>
                  <a:pt x="280352" y="291896"/>
                </a:lnTo>
                <a:lnTo>
                  <a:pt x="309753" y="252095"/>
                </a:lnTo>
                <a:lnTo>
                  <a:pt x="339331" y="216928"/>
                </a:lnTo>
                <a:lnTo>
                  <a:pt x="371233" y="183515"/>
                </a:lnTo>
                <a:lnTo>
                  <a:pt x="405345" y="152019"/>
                </a:lnTo>
                <a:lnTo>
                  <a:pt x="441579" y="122555"/>
                </a:lnTo>
                <a:lnTo>
                  <a:pt x="445262" y="119507"/>
                </a:lnTo>
                <a:lnTo>
                  <a:pt x="1324102" y="119507"/>
                </a:lnTo>
                <a:lnTo>
                  <a:pt x="1327658" y="122555"/>
                </a:lnTo>
                <a:lnTo>
                  <a:pt x="1365846" y="153657"/>
                </a:lnTo>
                <a:lnTo>
                  <a:pt x="1401584" y="186855"/>
                </a:lnTo>
                <a:lnTo>
                  <a:pt x="1434795" y="222021"/>
                </a:lnTo>
                <a:lnTo>
                  <a:pt x="1465427" y="259041"/>
                </a:lnTo>
                <a:lnTo>
                  <a:pt x="1493418" y="297802"/>
                </a:lnTo>
                <a:lnTo>
                  <a:pt x="1518716" y="338175"/>
                </a:lnTo>
                <a:lnTo>
                  <a:pt x="1541259" y="380047"/>
                </a:lnTo>
                <a:lnTo>
                  <a:pt x="1560995" y="423316"/>
                </a:lnTo>
                <a:lnTo>
                  <a:pt x="1577848" y="467842"/>
                </a:lnTo>
                <a:lnTo>
                  <a:pt x="1591767" y="513524"/>
                </a:lnTo>
                <a:lnTo>
                  <a:pt x="1602701" y="560235"/>
                </a:lnTo>
                <a:lnTo>
                  <a:pt x="1610588" y="607847"/>
                </a:lnTo>
                <a:lnTo>
                  <a:pt x="1615351" y="656272"/>
                </a:lnTo>
                <a:lnTo>
                  <a:pt x="1616964" y="705358"/>
                </a:lnTo>
                <a:lnTo>
                  <a:pt x="1616964" y="205651"/>
                </a:lnTo>
                <a:lnTo>
                  <a:pt x="1587855" y="165468"/>
                </a:lnTo>
                <a:lnTo>
                  <a:pt x="1558137" y="128930"/>
                </a:lnTo>
                <a:lnTo>
                  <a:pt x="1526552" y="94030"/>
                </a:lnTo>
                <a:lnTo>
                  <a:pt x="1493151" y="60871"/>
                </a:lnTo>
                <a:lnTo>
                  <a:pt x="1458036" y="29502"/>
                </a:lnTo>
                <a:lnTo>
                  <a:pt x="1456245" y="28067"/>
                </a:lnTo>
                <a:lnTo>
                  <a:pt x="4789043" y="28067"/>
                </a:lnTo>
                <a:lnTo>
                  <a:pt x="4837519" y="36626"/>
                </a:lnTo>
                <a:lnTo>
                  <a:pt x="4879632" y="60401"/>
                </a:lnTo>
                <a:lnTo>
                  <a:pt x="4912842" y="96596"/>
                </a:lnTo>
                <a:lnTo>
                  <a:pt x="4934636" y="142379"/>
                </a:lnTo>
                <a:lnTo>
                  <a:pt x="4942459" y="194945"/>
                </a:lnTo>
                <a:lnTo>
                  <a:pt x="4942459" y="94627"/>
                </a:lnTo>
                <a:lnTo>
                  <a:pt x="4915890" y="57188"/>
                </a:lnTo>
                <a:lnTo>
                  <a:pt x="4881283" y="28067"/>
                </a:lnTo>
                <a:lnTo>
                  <a:pt x="4836757" y="6985"/>
                </a:lnTo>
                <a:lnTo>
                  <a:pt x="4789043" y="0"/>
                </a:lnTo>
                <a:lnTo>
                  <a:pt x="1421257" y="0"/>
                </a:lnTo>
                <a:lnTo>
                  <a:pt x="1336421" y="0"/>
                </a:lnTo>
                <a:lnTo>
                  <a:pt x="349885" y="0"/>
                </a:lnTo>
                <a:lnTo>
                  <a:pt x="306362" y="35433"/>
                </a:lnTo>
                <a:lnTo>
                  <a:pt x="265087" y="73456"/>
                </a:lnTo>
                <a:lnTo>
                  <a:pt x="226275" y="114033"/>
                </a:lnTo>
                <a:lnTo>
                  <a:pt x="190119" y="157099"/>
                </a:lnTo>
                <a:lnTo>
                  <a:pt x="161315" y="195541"/>
                </a:lnTo>
                <a:lnTo>
                  <a:pt x="134620" y="235546"/>
                </a:lnTo>
                <a:lnTo>
                  <a:pt x="110096" y="277050"/>
                </a:lnTo>
                <a:lnTo>
                  <a:pt x="87820" y="319963"/>
                </a:lnTo>
                <a:lnTo>
                  <a:pt x="67868" y="364223"/>
                </a:lnTo>
                <a:lnTo>
                  <a:pt x="50330" y="409727"/>
                </a:lnTo>
                <a:lnTo>
                  <a:pt x="35280" y="456412"/>
                </a:lnTo>
                <a:lnTo>
                  <a:pt x="22783" y="504190"/>
                </a:lnTo>
                <a:lnTo>
                  <a:pt x="12928" y="552996"/>
                </a:lnTo>
                <a:lnTo>
                  <a:pt x="5791" y="602742"/>
                </a:lnTo>
                <a:lnTo>
                  <a:pt x="1460" y="653338"/>
                </a:lnTo>
                <a:lnTo>
                  <a:pt x="0" y="704723"/>
                </a:lnTo>
                <a:lnTo>
                  <a:pt x="1460" y="756132"/>
                </a:lnTo>
                <a:lnTo>
                  <a:pt x="5791" y="806754"/>
                </a:lnTo>
                <a:lnTo>
                  <a:pt x="12928" y="856538"/>
                </a:lnTo>
                <a:lnTo>
                  <a:pt x="22783" y="905395"/>
                </a:lnTo>
                <a:lnTo>
                  <a:pt x="35280" y="953236"/>
                </a:lnTo>
                <a:lnTo>
                  <a:pt x="50330" y="999985"/>
                </a:lnTo>
                <a:lnTo>
                  <a:pt x="67868" y="1045552"/>
                </a:lnTo>
                <a:lnTo>
                  <a:pt x="87820" y="1089863"/>
                </a:lnTo>
                <a:lnTo>
                  <a:pt x="110096" y="1132840"/>
                </a:lnTo>
                <a:lnTo>
                  <a:pt x="134620" y="1174381"/>
                </a:lnTo>
                <a:lnTo>
                  <a:pt x="161315" y="1214412"/>
                </a:lnTo>
                <a:lnTo>
                  <a:pt x="190119" y="1252855"/>
                </a:lnTo>
                <a:lnTo>
                  <a:pt x="226212" y="1295781"/>
                </a:lnTo>
                <a:lnTo>
                  <a:pt x="264896" y="1336268"/>
                </a:lnTo>
                <a:lnTo>
                  <a:pt x="306031" y="1374228"/>
                </a:lnTo>
                <a:lnTo>
                  <a:pt x="349504" y="1409573"/>
                </a:lnTo>
                <a:lnTo>
                  <a:pt x="1337056" y="1409573"/>
                </a:lnTo>
                <a:lnTo>
                  <a:pt x="1421511" y="1409573"/>
                </a:lnTo>
                <a:lnTo>
                  <a:pt x="4789043" y="1409573"/>
                </a:lnTo>
                <a:lnTo>
                  <a:pt x="4836757" y="1402600"/>
                </a:lnTo>
                <a:lnTo>
                  <a:pt x="4879606" y="1382903"/>
                </a:lnTo>
                <a:lnTo>
                  <a:pt x="4881562" y="1381252"/>
                </a:lnTo>
                <a:lnTo>
                  <a:pt x="4915890" y="1352372"/>
                </a:lnTo>
                <a:lnTo>
                  <a:pt x="4943907" y="1312849"/>
                </a:lnTo>
                <a:lnTo>
                  <a:pt x="4961966" y="1266228"/>
                </a:lnTo>
                <a:lnTo>
                  <a:pt x="4968367" y="1214374"/>
                </a:lnTo>
                <a:lnTo>
                  <a:pt x="4968367" y="1949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lang="en-IN" dirty="0"/>
          </a:p>
          <a:p>
            <a:r>
              <a:rPr lang="en-IN" dirty="0"/>
              <a:t>                                             </a:t>
            </a:r>
            <a:r>
              <a:rPr lang="en-IN" sz="1400" b="1" dirty="0"/>
              <a:t>Multiple change options</a:t>
            </a:r>
            <a:endParaRPr sz="1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6E346F-93BB-1F08-9356-715F7585A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96066" y="2345938"/>
            <a:ext cx="1141032" cy="619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C9BA4-3730-857C-9DF9-E2F8DDC00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03" y="3561485"/>
            <a:ext cx="995030" cy="8264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3FAF-C79C-BF25-8077-9E02FE260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410200"/>
            <a:ext cx="1389346" cy="3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F4DBC3-956D-BA4E-986C-C4182104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2590800"/>
            <a:ext cx="373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spc="20" dirty="0">
                <a:uFill>
                  <a:solidFill>
                    <a:srgbClr val="002060"/>
                  </a:solidFill>
                </a:uFill>
                <a:latin typeface="+mn-lt"/>
              </a:rPr>
              <a:t>Thank You </a:t>
            </a:r>
            <a:br>
              <a:rPr lang="en-US" sz="4000" b="1" spc="20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+mn-lt"/>
              </a:rPr>
            </a:br>
            <a:endParaRPr lang="en-US" sz="4000" b="1" spc="20" dirty="0">
              <a:solidFill>
                <a:srgbClr val="002060"/>
              </a:solidFill>
              <a:uFill>
                <a:solidFill>
                  <a:srgbClr val="002060"/>
                </a:solidFill>
              </a:uFill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D8886C5-CA99-BB50-DCCE-18F1FFB67618}"/>
              </a:ext>
            </a:extLst>
          </p:cNvPr>
          <p:cNvSpPr/>
          <p:nvPr/>
        </p:nvSpPr>
        <p:spPr>
          <a:xfrm>
            <a:off x="103046" y="113474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09" y="0"/>
                </a:moveTo>
                <a:lnTo>
                  <a:pt x="0" y="0"/>
                </a:lnTo>
                <a:lnTo>
                  <a:pt x="0" y="4408486"/>
                </a:lnTo>
                <a:lnTo>
                  <a:pt x="405773" y="4408486"/>
                </a:lnTo>
                <a:lnTo>
                  <a:pt x="405773" y="384420"/>
                </a:lnTo>
                <a:lnTo>
                  <a:pt x="3275664" y="385743"/>
                </a:lnTo>
                <a:lnTo>
                  <a:pt x="3275193" y="288026"/>
                </a:lnTo>
                <a:lnTo>
                  <a:pt x="3275479" y="97717"/>
                </a:lnTo>
                <a:lnTo>
                  <a:pt x="327500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E94AB58-7CE7-CE51-FB02-53BCEA6AAC7C}"/>
              </a:ext>
            </a:extLst>
          </p:cNvPr>
          <p:cNvSpPr/>
          <p:nvPr/>
        </p:nvSpPr>
        <p:spPr>
          <a:xfrm>
            <a:off x="8779463" y="2305684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34" y="0"/>
                </a:lnTo>
                <a:lnTo>
                  <a:pt x="2869234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106CF-FEA6-9CEF-68E8-D0CF44F7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1981200" cy="1372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157239</TotalTime>
  <Words>405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Minion Pro</vt:lpstr>
      <vt:lpstr>Times New Roman</vt:lpstr>
      <vt:lpstr>Wingdings</vt:lpstr>
      <vt:lpstr>Retrospect</vt:lpstr>
      <vt:lpstr>                                                                                      COMPANY PROFILE    Our Philosophy  To lead the way in travel management by earning the world's trust through unwavering integrity, pioneering innovation that transforms travel experiences, and championing sustainability for a brighter, eco-conscious future.        </vt:lpstr>
      <vt:lpstr>                                                                                       </vt:lpstr>
      <vt:lpstr>PowerPoint Presentation</vt:lpstr>
      <vt:lpstr>                                                                                       </vt:lpstr>
      <vt:lpstr>                                                                                       </vt:lpstr>
      <vt:lpstr>                                                  Extra Baggage Allowance                                     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SU-NAV A Marine Services Enterprise</dc:title>
  <dc:creator>su-nav</dc:creator>
  <cp:lastModifiedBy>nandhini veeraraghavan</cp:lastModifiedBy>
  <cp:revision>97</cp:revision>
  <dcterms:created xsi:type="dcterms:W3CDTF">2021-09-23T07:20:04Z</dcterms:created>
  <dcterms:modified xsi:type="dcterms:W3CDTF">2024-11-07T11:30:01Z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LastSaved">
    <vt:filetime>2021-09-23T00:00:00Z</vt:filetime>
  </property>
</Properties>
</file>